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  <p:sldMasterId id="2147483984" r:id="rId5"/>
  </p:sldMasterIdLst>
  <p:notesMasterIdLst>
    <p:notesMasterId r:id="rId55"/>
  </p:notesMasterIdLst>
  <p:handoutMasterIdLst>
    <p:handoutMasterId r:id="rId56"/>
  </p:handoutMasterIdLst>
  <p:sldIdLst>
    <p:sldId id="327" r:id="rId6"/>
    <p:sldId id="330" r:id="rId7"/>
    <p:sldId id="331" r:id="rId8"/>
    <p:sldId id="333" r:id="rId9"/>
    <p:sldId id="298" r:id="rId10"/>
    <p:sldId id="335" r:id="rId11"/>
    <p:sldId id="263" r:id="rId12"/>
    <p:sldId id="299" r:id="rId13"/>
    <p:sldId id="264" r:id="rId14"/>
    <p:sldId id="336" r:id="rId15"/>
    <p:sldId id="265" r:id="rId16"/>
    <p:sldId id="338" r:id="rId17"/>
    <p:sldId id="266" r:id="rId18"/>
    <p:sldId id="337" r:id="rId19"/>
    <p:sldId id="276" r:id="rId20"/>
    <p:sldId id="303" r:id="rId21"/>
    <p:sldId id="293" r:id="rId22"/>
    <p:sldId id="277" r:id="rId23"/>
    <p:sldId id="284" r:id="rId24"/>
    <p:sldId id="269" r:id="rId25"/>
    <p:sldId id="304" r:id="rId26"/>
    <p:sldId id="305" r:id="rId27"/>
    <p:sldId id="307" r:id="rId28"/>
    <p:sldId id="306" r:id="rId29"/>
    <p:sldId id="308" r:id="rId30"/>
    <p:sldId id="270" r:id="rId31"/>
    <p:sldId id="309" r:id="rId32"/>
    <p:sldId id="310" r:id="rId33"/>
    <p:sldId id="311" r:id="rId34"/>
    <p:sldId id="312" r:id="rId35"/>
    <p:sldId id="314" r:id="rId36"/>
    <p:sldId id="313" r:id="rId37"/>
    <p:sldId id="315" r:id="rId38"/>
    <p:sldId id="316" r:id="rId39"/>
    <p:sldId id="317" r:id="rId40"/>
    <p:sldId id="294" r:id="rId41"/>
    <p:sldId id="296" r:id="rId42"/>
    <p:sldId id="318" r:id="rId43"/>
    <p:sldId id="319" r:id="rId44"/>
    <p:sldId id="321" r:id="rId45"/>
    <p:sldId id="322" r:id="rId46"/>
    <p:sldId id="323" r:id="rId47"/>
    <p:sldId id="324" r:id="rId48"/>
    <p:sldId id="288" r:id="rId49"/>
    <p:sldId id="289" r:id="rId50"/>
    <p:sldId id="320" r:id="rId51"/>
    <p:sldId id="274" r:id="rId52"/>
    <p:sldId id="275" r:id="rId53"/>
    <p:sldId id="329" r:id="rId54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30"/>
    <p:restoredTop sz="85021"/>
  </p:normalViewPr>
  <p:slideViewPr>
    <p:cSldViewPr snapToGrid="0" snapToObjects="1">
      <p:cViewPr>
        <p:scale>
          <a:sx n="127" d="100"/>
          <a:sy n="127" d="100"/>
        </p:scale>
        <p:origin x="216" y="12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61" Type="http://schemas.openxmlformats.org/officeDocument/2006/relationships/tableStyles" Target="tableStyles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viewProps" Target="viewProps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commentAuthors" Target="commentAuthors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28C4BAB-AC7D-405F-BEA1-89B522C39D3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3426527-0B07-4B9F-BAE9-3A7FAEA89DF7}">
      <dgm:prSet/>
      <dgm:spPr/>
      <dgm:t>
        <a:bodyPr/>
        <a:lstStyle/>
        <a:p>
          <a:r>
            <a:rPr lang="en-US"/>
            <a:t>Executive Summary</a:t>
          </a:r>
        </a:p>
      </dgm:t>
    </dgm:pt>
    <dgm:pt modelId="{7D544B41-0E46-45BC-8892-8910FD17A4DF}" type="parTrans" cxnId="{2ACD0EF9-64C1-4B11-880A-F564B15E9335}">
      <dgm:prSet/>
      <dgm:spPr/>
      <dgm:t>
        <a:bodyPr/>
        <a:lstStyle/>
        <a:p>
          <a:endParaRPr lang="en-US"/>
        </a:p>
      </dgm:t>
    </dgm:pt>
    <dgm:pt modelId="{7A76671C-81F8-4C97-A681-436D9BE97570}" type="sibTrans" cxnId="{2ACD0EF9-64C1-4B11-880A-F564B15E9335}">
      <dgm:prSet/>
      <dgm:spPr/>
      <dgm:t>
        <a:bodyPr/>
        <a:lstStyle/>
        <a:p>
          <a:endParaRPr lang="en-US"/>
        </a:p>
      </dgm:t>
    </dgm:pt>
    <dgm:pt modelId="{2C21B520-A275-4A9C-901D-BEEBACEEBB2B}">
      <dgm:prSet/>
      <dgm:spPr/>
      <dgm:t>
        <a:bodyPr/>
        <a:lstStyle/>
        <a:p>
          <a:r>
            <a:rPr lang="en-US"/>
            <a:t>Introduction</a:t>
          </a:r>
        </a:p>
      </dgm:t>
    </dgm:pt>
    <dgm:pt modelId="{9BE84B51-873E-425D-9637-5A83F7EDDDE2}" type="parTrans" cxnId="{D0E6B109-3ED1-4784-A8A5-463124496DD4}">
      <dgm:prSet/>
      <dgm:spPr/>
      <dgm:t>
        <a:bodyPr/>
        <a:lstStyle/>
        <a:p>
          <a:endParaRPr lang="en-US"/>
        </a:p>
      </dgm:t>
    </dgm:pt>
    <dgm:pt modelId="{3EA4A42B-2409-4912-BCB6-0B3484E4E1A8}" type="sibTrans" cxnId="{D0E6B109-3ED1-4784-A8A5-463124496DD4}">
      <dgm:prSet/>
      <dgm:spPr/>
      <dgm:t>
        <a:bodyPr/>
        <a:lstStyle/>
        <a:p>
          <a:endParaRPr lang="en-US"/>
        </a:p>
      </dgm:t>
    </dgm:pt>
    <dgm:pt modelId="{4E28BFB5-D8CB-418F-92EC-7DD54F486491}">
      <dgm:prSet/>
      <dgm:spPr/>
      <dgm:t>
        <a:bodyPr/>
        <a:lstStyle/>
        <a:p>
          <a:r>
            <a:rPr lang="en-US"/>
            <a:t>Methodology</a:t>
          </a:r>
        </a:p>
      </dgm:t>
    </dgm:pt>
    <dgm:pt modelId="{369D198E-7DDB-498C-B963-13D146E3DF53}" type="parTrans" cxnId="{3DB31486-E60B-44B6-B9D1-74CA8836A442}">
      <dgm:prSet/>
      <dgm:spPr/>
      <dgm:t>
        <a:bodyPr/>
        <a:lstStyle/>
        <a:p>
          <a:endParaRPr lang="en-US"/>
        </a:p>
      </dgm:t>
    </dgm:pt>
    <dgm:pt modelId="{CF8858E3-82D3-470F-AA3E-A16ADE2E37F7}" type="sibTrans" cxnId="{3DB31486-E60B-44B6-B9D1-74CA8836A442}">
      <dgm:prSet/>
      <dgm:spPr/>
      <dgm:t>
        <a:bodyPr/>
        <a:lstStyle/>
        <a:p>
          <a:endParaRPr lang="en-US"/>
        </a:p>
      </dgm:t>
    </dgm:pt>
    <dgm:pt modelId="{62B079FB-CA57-4A33-80BC-AF9B0C8652BC}">
      <dgm:prSet/>
      <dgm:spPr/>
      <dgm:t>
        <a:bodyPr/>
        <a:lstStyle/>
        <a:p>
          <a:r>
            <a:rPr lang="en-US"/>
            <a:t>Results</a:t>
          </a:r>
        </a:p>
      </dgm:t>
    </dgm:pt>
    <dgm:pt modelId="{113A4049-5826-4818-B1F7-94810AE55FA5}" type="parTrans" cxnId="{868F86FE-1F4E-4DE6-9BBC-FF2159603E36}">
      <dgm:prSet/>
      <dgm:spPr/>
      <dgm:t>
        <a:bodyPr/>
        <a:lstStyle/>
        <a:p>
          <a:endParaRPr lang="en-US"/>
        </a:p>
      </dgm:t>
    </dgm:pt>
    <dgm:pt modelId="{DC9ECB4D-EFCA-40FE-A05E-A5E0A7D45837}" type="sibTrans" cxnId="{868F86FE-1F4E-4DE6-9BBC-FF2159603E36}">
      <dgm:prSet/>
      <dgm:spPr/>
      <dgm:t>
        <a:bodyPr/>
        <a:lstStyle/>
        <a:p>
          <a:endParaRPr lang="en-US"/>
        </a:p>
      </dgm:t>
    </dgm:pt>
    <dgm:pt modelId="{3E363849-CA3E-4E69-AEA1-76D0877CB2AC}">
      <dgm:prSet/>
      <dgm:spPr/>
      <dgm:t>
        <a:bodyPr/>
        <a:lstStyle/>
        <a:p>
          <a:r>
            <a:rPr lang="en-US"/>
            <a:t>Conclusion</a:t>
          </a:r>
        </a:p>
      </dgm:t>
    </dgm:pt>
    <dgm:pt modelId="{1EB6A7B3-8E32-4A08-803A-5A433E018A1F}" type="parTrans" cxnId="{76668F70-177F-42EB-88A6-D9AA32B3C341}">
      <dgm:prSet/>
      <dgm:spPr/>
      <dgm:t>
        <a:bodyPr/>
        <a:lstStyle/>
        <a:p>
          <a:endParaRPr lang="en-US"/>
        </a:p>
      </dgm:t>
    </dgm:pt>
    <dgm:pt modelId="{8AE851FC-E339-4F30-BBC7-AAF127110AB5}" type="sibTrans" cxnId="{76668F70-177F-42EB-88A6-D9AA32B3C341}">
      <dgm:prSet/>
      <dgm:spPr/>
      <dgm:t>
        <a:bodyPr/>
        <a:lstStyle/>
        <a:p>
          <a:endParaRPr lang="en-US"/>
        </a:p>
      </dgm:t>
    </dgm:pt>
    <dgm:pt modelId="{AD042202-51D7-4B78-912E-2622313761EA}">
      <dgm:prSet/>
      <dgm:spPr/>
      <dgm:t>
        <a:bodyPr/>
        <a:lstStyle/>
        <a:p>
          <a:r>
            <a:rPr lang="en-US"/>
            <a:t>Appendix</a:t>
          </a:r>
        </a:p>
      </dgm:t>
    </dgm:pt>
    <dgm:pt modelId="{E8CE2571-D1CF-4221-A252-12549D5333FF}" type="parTrans" cxnId="{6D7ADBBD-D467-4D4D-84B2-6047DA7AB424}">
      <dgm:prSet/>
      <dgm:spPr/>
      <dgm:t>
        <a:bodyPr/>
        <a:lstStyle/>
        <a:p>
          <a:endParaRPr lang="en-US"/>
        </a:p>
      </dgm:t>
    </dgm:pt>
    <dgm:pt modelId="{F572FA6E-4A05-4E7D-925B-DF64C23D7CFA}" type="sibTrans" cxnId="{6D7ADBBD-D467-4D4D-84B2-6047DA7AB424}">
      <dgm:prSet/>
      <dgm:spPr/>
      <dgm:t>
        <a:bodyPr/>
        <a:lstStyle/>
        <a:p>
          <a:endParaRPr lang="en-US"/>
        </a:p>
      </dgm:t>
    </dgm:pt>
    <dgm:pt modelId="{B1D90711-F199-43FF-8483-57E3750FD481}" type="pres">
      <dgm:prSet presAssocID="{528C4BAB-AC7D-405F-BEA1-89B522C39D37}" presName="root" presStyleCnt="0">
        <dgm:presLayoutVars>
          <dgm:dir/>
          <dgm:resizeHandles val="exact"/>
        </dgm:presLayoutVars>
      </dgm:prSet>
      <dgm:spPr/>
    </dgm:pt>
    <dgm:pt modelId="{AD316AD6-DE98-48E7-8B4C-0EDC6C2A0993}" type="pres">
      <dgm:prSet presAssocID="{13426527-0B07-4B9F-BAE9-3A7FAEA89DF7}" presName="compNode" presStyleCnt="0"/>
      <dgm:spPr/>
    </dgm:pt>
    <dgm:pt modelId="{57FE0E54-753F-4EE3-BEFF-1E77496D8CD7}" type="pres">
      <dgm:prSet presAssocID="{13426527-0B07-4B9F-BAE9-3A7FAEA89DF7}" presName="bgRect" presStyleLbl="bgShp" presStyleIdx="0" presStyleCnt="6"/>
      <dgm:spPr/>
    </dgm:pt>
    <dgm:pt modelId="{DACBFC84-4E70-4354-B275-2A956B1C448E}" type="pres">
      <dgm:prSet presAssocID="{13426527-0B07-4B9F-BAE9-3A7FAEA89DF7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ploy"/>
        </a:ext>
      </dgm:extLst>
    </dgm:pt>
    <dgm:pt modelId="{66DD3033-07DF-4F46-83A7-F779FF817CD5}" type="pres">
      <dgm:prSet presAssocID="{13426527-0B07-4B9F-BAE9-3A7FAEA89DF7}" presName="spaceRect" presStyleCnt="0"/>
      <dgm:spPr/>
    </dgm:pt>
    <dgm:pt modelId="{6BAAA491-D674-4D21-8F91-55F57777654D}" type="pres">
      <dgm:prSet presAssocID="{13426527-0B07-4B9F-BAE9-3A7FAEA89DF7}" presName="parTx" presStyleLbl="revTx" presStyleIdx="0" presStyleCnt="6">
        <dgm:presLayoutVars>
          <dgm:chMax val="0"/>
          <dgm:chPref val="0"/>
        </dgm:presLayoutVars>
      </dgm:prSet>
      <dgm:spPr/>
    </dgm:pt>
    <dgm:pt modelId="{1553378E-5201-479F-9F6B-907CFE2FC13A}" type="pres">
      <dgm:prSet presAssocID="{7A76671C-81F8-4C97-A681-436D9BE97570}" presName="sibTrans" presStyleCnt="0"/>
      <dgm:spPr/>
    </dgm:pt>
    <dgm:pt modelId="{F94BFC8F-38E0-466E-8061-248CCB85D856}" type="pres">
      <dgm:prSet presAssocID="{2C21B520-A275-4A9C-901D-BEEBACEEBB2B}" presName="compNode" presStyleCnt="0"/>
      <dgm:spPr/>
    </dgm:pt>
    <dgm:pt modelId="{C36ACBE1-F514-4FD5-BF05-742D1B9B5931}" type="pres">
      <dgm:prSet presAssocID="{2C21B520-A275-4A9C-901D-BEEBACEEBB2B}" presName="bgRect" presStyleLbl="bgShp" presStyleIdx="1" presStyleCnt="6"/>
      <dgm:spPr/>
    </dgm:pt>
    <dgm:pt modelId="{06519819-7FA4-4FBB-9AB1-AF3959FDA4CB}" type="pres">
      <dgm:prSet presAssocID="{2C21B520-A275-4A9C-901D-BEEBACEEBB2B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ke"/>
        </a:ext>
      </dgm:extLst>
    </dgm:pt>
    <dgm:pt modelId="{58E9C839-2EA4-46E8-94E2-21B792C6CD8D}" type="pres">
      <dgm:prSet presAssocID="{2C21B520-A275-4A9C-901D-BEEBACEEBB2B}" presName="spaceRect" presStyleCnt="0"/>
      <dgm:spPr/>
    </dgm:pt>
    <dgm:pt modelId="{93E27D57-0FA4-463E-92D5-1058C59461FD}" type="pres">
      <dgm:prSet presAssocID="{2C21B520-A275-4A9C-901D-BEEBACEEBB2B}" presName="parTx" presStyleLbl="revTx" presStyleIdx="1" presStyleCnt="6">
        <dgm:presLayoutVars>
          <dgm:chMax val="0"/>
          <dgm:chPref val="0"/>
        </dgm:presLayoutVars>
      </dgm:prSet>
      <dgm:spPr/>
    </dgm:pt>
    <dgm:pt modelId="{B3401715-E360-4CD3-BD15-AA3C278E90DB}" type="pres">
      <dgm:prSet presAssocID="{3EA4A42B-2409-4912-BCB6-0B3484E4E1A8}" presName="sibTrans" presStyleCnt="0"/>
      <dgm:spPr/>
    </dgm:pt>
    <dgm:pt modelId="{1AB00888-1183-422A-9302-D02ABA241AC1}" type="pres">
      <dgm:prSet presAssocID="{4E28BFB5-D8CB-418F-92EC-7DD54F486491}" presName="compNode" presStyleCnt="0"/>
      <dgm:spPr/>
    </dgm:pt>
    <dgm:pt modelId="{79AE748A-863A-402D-83AD-7A4A926AC8B5}" type="pres">
      <dgm:prSet presAssocID="{4E28BFB5-D8CB-418F-92EC-7DD54F486491}" presName="bgRect" presStyleLbl="bgShp" presStyleIdx="2" presStyleCnt="6"/>
      <dgm:spPr/>
    </dgm:pt>
    <dgm:pt modelId="{38B29636-3DBF-44D3-A832-A6E8F45A2929}" type="pres">
      <dgm:prSet presAssocID="{4E28BFB5-D8CB-418F-92EC-7DD54F486491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Enrollment"/>
        </a:ext>
      </dgm:extLst>
    </dgm:pt>
    <dgm:pt modelId="{E33B4A41-1703-4028-8C48-F4538672E662}" type="pres">
      <dgm:prSet presAssocID="{4E28BFB5-D8CB-418F-92EC-7DD54F486491}" presName="spaceRect" presStyleCnt="0"/>
      <dgm:spPr/>
    </dgm:pt>
    <dgm:pt modelId="{621B8689-31AD-4CD6-9F6A-2A646C85D44D}" type="pres">
      <dgm:prSet presAssocID="{4E28BFB5-D8CB-418F-92EC-7DD54F486491}" presName="parTx" presStyleLbl="revTx" presStyleIdx="2" presStyleCnt="6">
        <dgm:presLayoutVars>
          <dgm:chMax val="0"/>
          <dgm:chPref val="0"/>
        </dgm:presLayoutVars>
      </dgm:prSet>
      <dgm:spPr/>
    </dgm:pt>
    <dgm:pt modelId="{3D96F414-F5A5-452A-9F7B-E5D2B8556139}" type="pres">
      <dgm:prSet presAssocID="{CF8858E3-82D3-470F-AA3E-A16ADE2E37F7}" presName="sibTrans" presStyleCnt="0"/>
      <dgm:spPr/>
    </dgm:pt>
    <dgm:pt modelId="{BDA74A50-951A-4144-B1B0-714048BA29A0}" type="pres">
      <dgm:prSet presAssocID="{62B079FB-CA57-4A33-80BC-AF9B0C8652BC}" presName="compNode" presStyleCnt="0"/>
      <dgm:spPr/>
    </dgm:pt>
    <dgm:pt modelId="{4A8C1A80-10E9-4E09-A4CC-8E54E6874D17}" type="pres">
      <dgm:prSet presAssocID="{62B079FB-CA57-4A33-80BC-AF9B0C8652BC}" presName="bgRect" presStyleLbl="bgShp" presStyleIdx="3" presStyleCnt="6"/>
      <dgm:spPr/>
    </dgm:pt>
    <dgm:pt modelId="{A8343BDA-BF15-41B7-8560-424DD60D697A}" type="pres">
      <dgm:prSet presAssocID="{62B079FB-CA57-4A33-80BC-AF9B0C8652BC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naire"/>
        </a:ext>
      </dgm:extLst>
    </dgm:pt>
    <dgm:pt modelId="{3C801B88-8180-4C35-8950-ECCE64B94B45}" type="pres">
      <dgm:prSet presAssocID="{62B079FB-CA57-4A33-80BC-AF9B0C8652BC}" presName="spaceRect" presStyleCnt="0"/>
      <dgm:spPr/>
    </dgm:pt>
    <dgm:pt modelId="{46F32944-4AF7-4BF4-8EFC-DB07F0BF1698}" type="pres">
      <dgm:prSet presAssocID="{62B079FB-CA57-4A33-80BC-AF9B0C8652BC}" presName="parTx" presStyleLbl="revTx" presStyleIdx="3" presStyleCnt="6">
        <dgm:presLayoutVars>
          <dgm:chMax val="0"/>
          <dgm:chPref val="0"/>
        </dgm:presLayoutVars>
      </dgm:prSet>
      <dgm:spPr/>
    </dgm:pt>
    <dgm:pt modelId="{CBA31D22-1074-464D-8629-E066EC943179}" type="pres">
      <dgm:prSet presAssocID="{DC9ECB4D-EFCA-40FE-A05E-A5E0A7D45837}" presName="sibTrans" presStyleCnt="0"/>
      <dgm:spPr/>
    </dgm:pt>
    <dgm:pt modelId="{5D3D6957-384A-4F7D-9F8B-CBAB6C2E3496}" type="pres">
      <dgm:prSet presAssocID="{3E363849-CA3E-4E69-AEA1-76D0877CB2AC}" presName="compNode" presStyleCnt="0"/>
      <dgm:spPr/>
    </dgm:pt>
    <dgm:pt modelId="{659FA1B8-FB75-44A2-A1D7-186CE181E077}" type="pres">
      <dgm:prSet presAssocID="{3E363849-CA3E-4E69-AEA1-76D0877CB2AC}" presName="bgRect" presStyleLbl="bgShp" presStyleIdx="4" presStyleCnt="6"/>
      <dgm:spPr/>
    </dgm:pt>
    <dgm:pt modelId="{300D97F5-1AA8-4985-BBE5-33D8CD7F03EE}" type="pres">
      <dgm:prSet presAssocID="{3E363849-CA3E-4E69-AEA1-76D0877CB2AC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"/>
        </a:ext>
      </dgm:extLst>
    </dgm:pt>
    <dgm:pt modelId="{878699C2-96D8-4F64-9A03-1D3B267C20A1}" type="pres">
      <dgm:prSet presAssocID="{3E363849-CA3E-4E69-AEA1-76D0877CB2AC}" presName="spaceRect" presStyleCnt="0"/>
      <dgm:spPr/>
    </dgm:pt>
    <dgm:pt modelId="{55FF476F-2326-4A02-A4AA-D417E333EC7E}" type="pres">
      <dgm:prSet presAssocID="{3E363849-CA3E-4E69-AEA1-76D0877CB2AC}" presName="parTx" presStyleLbl="revTx" presStyleIdx="4" presStyleCnt="6">
        <dgm:presLayoutVars>
          <dgm:chMax val="0"/>
          <dgm:chPref val="0"/>
        </dgm:presLayoutVars>
      </dgm:prSet>
      <dgm:spPr/>
    </dgm:pt>
    <dgm:pt modelId="{012995E3-7C5B-4640-B3FC-FEE77B43E2BB}" type="pres">
      <dgm:prSet presAssocID="{8AE851FC-E339-4F30-BBC7-AAF127110AB5}" presName="sibTrans" presStyleCnt="0"/>
      <dgm:spPr/>
    </dgm:pt>
    <dgm:pt modelId="{512D396F-796D-4E56-8B89-94BA83CA44DD}" type="pres">
      <dgm:prSet presAssocID="{AD042202-51D7-4B78-912E-2622313761EA}" presName="compNode" presStyleCnt="0"/>
      <dgm:spPr/>
    </dgm:pt>
    <dgm:pt modelId="{F8BE93C0-5BDC-4391-9DD0-FA9B8D04BD2B}" type="pres">
      <dgm:prSet presAssocID="{AD042202-51D7-4B78-912E-2622313761EA}" presName="bgRect" presStyleLbl="bgShp" presStyleIdx="5" presStyleCnt="6"/>
      <dgm:spPr/>
    </dgm:pt>
    <dgm:pt modelId="{72A3A8C7-797F-45D8-A7FD-E77345D44DCE}" type="pres">
      <dgm:prSet presAssocID="{AD042202-51D7-4B78-912E-2622313761EA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eted List"/>
        </a:ext>
      </dgm:extLst>
    </dgm:pt>
    <dgm:pt modelId="{42A21C3F-B3A7-44AA-B00C-542CA7123A1B}" type="pres">
      <dgm:prSet presAssocID="{AD042202-51D7-4B78-912E-2622313761EA}" presName="spaceRect" presStyleCnt="0"/>
      <dgm:spPr/>
    </dgm:pt>
    <dgm:pt modelId="{6D9D5ACE-8CD4-4EBC-9240-EC9F1C41DE9C}" type="pres">
      <dgm:prSet presAssocID="{AD042202-51D7-4B78-912E-2622313761EA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D0E6B109-3ED1-4784-A8A5-463124496DD4}" srcId="{528C4BAB-AC7D-405F-BEA1-89B522C39D37}" destId="{2C21B520-A275-4A9C-901D-BEEBACEEBB2B}" srcOrd="1" destOrd="0" parTransId="{9BE84B51-873E-425D-9637-5A83F7EDDDE2}" sibTransId="{3EA4A42B-2409-4912-BCB6-0B3484E4E1A8}"/>
    <dgm:cxn modelId="{0596C61B-06E0-42E6-96C2-D978F0C942CF}" type="presOf" srcId="{62B079FB-CA57-4A33-80BC-AF9B0C8652BC}" destId="{46F32944-4AF7-4BF4-8EFC-DB07F0BF1698}" srcOrd="0" destOrd="0" presId="urn:microsoft.com/office/officeart/2018/2/layout/IconVerticalSolidList"/>
    <dgm:cxn modelId="{505E101C-89E8-4146-9CD6-DFEA52B84114}" type="presOf" srcId="{528C4BAB-AC7D-405F-BEA1-89B522C39D37}" destId="{B1D90711-F199-43FF-8483-57E3750FD481}" srcOrd="0" destOrd="0" presId="urn:microsoft.com/office/officeart/2018/2/layout/IconVerticalSolidList"/>
    <dgm:cxn modelId="{98BC183C-8F6F-402F-A34A-F91A49BF5C7C}" type="presOf" srcId="{3E363849-CA3E-4E69-AEA1-76D0877CB2AC}" destId="{55FF476F-2326-4A02-A4AA-D417E333EC7E}" srcOrd="0" destOrd="0" presId="urn:microsoft.com/office/officeart/2018/2/layout/IconVerticalSolidList"/>
    <dgm:cxn modelId="{76668F70-177F-42EB-88A6-D9AA32B3C341}" srcId="{528C4BAB-AC7D-405F-BEA1-89B522C39D37}" destId="{3E363849-CA3E-4E69-AEA1-76D0877CB2AC}" srcOrd="4" destOrd="0" parTransId="{1EB6A7B3-8E32-4A08-803A-5A433E018A1F}" sibTransId="{8AE851FC-E339-4F30-BBC7-AAF127110AB5}"/>
    <dgm:cxn modelId="{58D2927B-1FC3-4274-BB70-20519656EAF5}" type="presOf" srcId="{4E28BFB5-D8CB-418F-92EC-7DD54F486491}" destId="{621B8689-31AD-4CD6-9F6A-2A646C85D44D}" srcOrd="0" destOrd="0" presId="urn:microsoft.com/office/officeart/2018/2/layout/IconVerticalSolidList"/>
    <dgm:cxn modelId="{FE2E7181-F46F-46A9-AC97-54B36EAF7D79}" type="presOf" srcId="{13426527-0B07-4B9F-BAE9-3A7FAEA89DF7}" destId="{6BAAA491-D674-4D21-8F91-55F57777654D}" srcOrd="0" destOrd="0" presId="urn:microsoft.com/office/officeart/2018/2/layout/IconVerticalSolidList"/>
    <dgm:cxn modelId="{3DB31486-E60B-44B6-B9D1-74CA8836A442}" srcId="{528C4BAB-AC7D-405F-BEA1-89B522C39D37}" destId="{4E28BFB5-D8CB-418F-92EC-7DD54F486491}" srcOrd="2" destOrd="0" parTransId="{369D198E-7DDB-498C-B963-13D146E3DF53}" sibTransId="{CF8858E3-82D3-470F-AA3E-A16ADE2E37F7}"/>
    <dgm:cxn modelId="{5746B999-7A83-4CB9-8E17-7B93DD5F4E7F}" type="presOf" srcId="{AD042202-51D7-4B78-912E-2622313761EA}" destId="{6D9D5ACE-8CD4-4EBC-9240-EC9F1C41DE9C}" srcOrd="0" destOrd="0" presId="urn:microsoft.com/office/officeart/2018/2/layout/IconVerticalSolidList"/>
    <dgm:cxn modelId="{0D0608A8-4C36-4C02-A641-86FE746E1F54}" type="presOf" srcId="{2C21B520-A275-4A9C-901D-BEEBACEEBB2B}" destId="{93E27D57-0FA4-463E-92D5-1058C59461FD}" srcOrd="0" destOrd="0" presId="urn:microsoft.com/office/officeart/2018/2/layout/IconVerticalSolidList"/>
    <dgm:cxn modelId="{6D7ADBBD-D467-4D4D-84B2-6047DA7AB424}" srcId="{528C4BAB-AC7D-405F-BEA1-89B522C39D37}" destId="{AD042202-51D7-4B78-912E-2622313761EA}" srcOrd="5" destOrd="0" parTransId="{E8CE2571-D1CF-4221-A252-12549D5333FF}" sibTransId="{F572FA6E-4A05-4E7D-925B-DF64C23D7CFA}"/>
    <dgm:cxn modelId="{2ACD0EF9-64C1-4B11-880A-F564B15E9335}" srcId="{528C4BAB-AC7D-405F-BEA1-89B522C39D37}" destId="{13426527-0B07-4B9F-BAE9-3A7FAEA89DF7}" srcOrd="0" destOrd="0" parTransId="{7D544B41-0E46-45BC-8892-8910FD17A4DF}" sibTransId="{7A76671C-81F8-4C97-A681-436D9BE97570}"/>
    <dgm:cxn modelId="{868F86FE-1F4E-4DE6-9BBC-FF2159603E36}" srcId="{528C4BAB-AC7D-405F-BEA1-89B522C39D37}" destId="{62B079FB-CA57-4A33-80BC-AF9B0C8652BC}" srcOrd="3" destOrd="0" parTransId="{113A4049-5826-4818-B1F7-94810AE55FA5}" sibTransId="{DC9ECB4D-EFCA-40FE-A05E-A5E0A7D45837}"/>
    <dgm:cxn modelId="{8F067D03-D1A8-4611-8397-D441DA5E9B57}" type="presParOf" srcId="{B1D90711-F199-43FF-8483-57E3750FD481}" destId="{AD316AD6-DE98-48E7-8B4C-0EDC6C2A0993}" srcOrd="0" destOrd="0" presId="urn:microsoft.com/office/officeart/2018/2/layout/IconVerticalSolidList"/>
    <dgm:cxn modelId="{86C0307D-5BC0-4F17-8AB9-3A39C5102285}" type="presParOf" srcId="{AD316AD6-DE98-48E7-8B4C-0EDC6C2A0993}" destId="{57FE0E54-753F-4EE3-BEFF-1E77496D8CD7}" srcOrd="0" destOrd="0" presId="urn:microsoft.com/office/officeart/2018/2/layout/IconVerticalSolidList"/>
    <dgm:cxn modelId="{C3ED3954-7FD2-486F-8485-917AFB4CF1B3}" type="presParOf" srcId="{AD316AD6-DE98-48E7-8B4C-0EDC6C2A0993}" destId="{DACBFC84-4E70-4354-B275-2A956B1C448E}" srcOrd="1" destOrd="0" presId="urn:microsoft.com/office/officeart/2018/2/layout/IconVerticalSolidList"/>
    <dgm:cxn modelId="{72103BC0-15CF-4E01-B92C-D53C9019961B}" type="presParOf" srcId="{AD316AD6-DE98-48E7-8B4C-0EDC6C2A0993}" destId="{66DD3033-07DF-4F46-83A7-F779FF817CD5}" srcOrd="2" destOrd="0" presId="urn:microsoft.com/office/officeart/2018/2/layout/IconVerticalSolidList"/>
    <dgm:cxn modelId="{03E0AF07-48CE-454F-9636-0E7D025E518D}" type="presParOf" srcId="{AD316AD6-DE98-48E7-8B4C-0EDC6C2A0993}" destId="{6BAAA491-D674-4D21-8F91-55F57777654D}" srcOrd="3" destOrd="0" presId="urn:microsoft.com/office/officeart/2018/2/layout/IconVerticalSolidList"/>
    <dgm:cxn modelId="{303BB16D-3533-4AD4-BA12-F63692A380C4}" type="presParOf" srcId="{B1D90711-F199-43FF-8483-57E3750FD481}" destId="{1553378E-5201-479F-9F6B-907CFE2FC13A}" srcOrd="1" destOrd="0" presId="urn:microsoft.com/office/officeart/2018/2/layout/IconVerticalSolidList"/>
    <dgm:cxn modelId="{329D9BB8-2056-4BD0-8C14-A846EFDD40AF}" type="presParOf" srcId="{B1D90711-F199-43FF-8483-57E3750FD481}" destId="{F94BFC8F-38E0-466E-8061-248CCB85D856}" srcOrd="2" destOrd="0" presId="urn:microsoft.com/office/officeart/2018/2/layout/IconVerticalSolidList"/>
    <dgm:cxn modelId="{D4A07834-685C-4735-A2A7-D1BFC49B20A4}" type="presParOf" srcId="{F94BFC8F-38E0-466E-8061-248CCB85D856}" destId="{C36ACBE1-F514-4FD5-BF05-742D1B9B5931}" srcOrd="0" destOrd="0" presId="urn:microsoft.com/office/officeart/2018/2/layout/IconVerticalSolidList"/>
    <dgm:cxn modelId="{899D2DCB-50B1-4A19-B425-5FF1088AAD2D}" type="presParOf" srcId="{F94BFC8F-38E0-466E-8061-248CCB85D856}" destId="{06519819-7FA4-4FBB-9AB1-AF3959FDA4CB}" srcOrd="1" destOrd="0" presId="urn:microsoft.com/office/officeart/2018/2/layout/IconVerticalSolidList"/>
    <dgm:cxn modelId="{F41BAA57-4DB5-4D53-BFA8-82565E57C29C}" type="presParOf" srcId="{F94BFC8F-38E0-466E-8061-248CCB85D856}" destId="{58E9C839-2EA4-46E8-94E2-21B792C6CD8D}" srcOrd="2" destOrd="0" presId="urn:microsoft.com/office/officeart/2018/2/layout/IconVerticalSolidList"/>
    <dgm:cxn modelId="{ACBBB0B1-6DB7-4E60-BE35-C26BB9A3D02D}" type="presParOf" srcId="{F94BFC8F-38E0-466E-8061-248CCB85D856}" destId="{93E27D57-0FA4-463E-92D5-1058C59461FD}" srcOrd="3" destOrd="0" presId="urn:microsoft.com/office/officeart/2018/2/layout/IconVerticalSolidList"/>
    <dgm:cxn modelId="{C7AA2F4D-9DB8-4901-AD53-46B5A304EB66}" type="presParOf" srcId="{B1D90711-F199-43FF-8483-57E3750FD481}" destId="{B3401715-E360-4CD3-BD15-AA3C278E90DB}" srcOrd="3" destOrd="0" presId="urn:microsoft.com/office/officeart/2018/2/layout/IconVerticalSolidList"/>
    <dgm:cxn modelId="{F5D8DD09-36F9-4859-B941-F54A82AEF957}" type="presParOf" srcId="{B1D90711-F199-43FF-8483-57E3750FD481}" destId="{1AB00888-1183-422A-9302-D02ABA241AC1}" srcOrd="4" destOrd="0" presId="urn:microsoft.com/office/officeart/2018/2/layout/IconVerticalSolidList"/>
    <dgm:cxn modelId="{B4855C41-177A-48E2-8870-A5C3684A3140}" type="presParOf" srcId="{1AB00888-1183-422A-9302-D02ABA241AC1}" destId="{79AE748A-863A-402D-83AD-7A4A926AC8B5}" srcOrd="0" destOrd="0" presId="urn:microsoft.com/office/officeart/2018/2/layout/IconVerticalSolidList"/>
    <dgm:cxn modelId="{36B7AB18-6068-465B-AD65-C31BE3194259}" type="presParOf" srcId="{1AB00888-1183-422A-9302-D02ABA241AC1}" destId="{38B29636-3DBF-44D3-A832-A6E8F45A2929}" srcOrd="1" destOrd="0" presId="urn:microsoft.com/office/officeart/2018/2/layout/IconVerticalSolidList"/>
    <dgm:cxn modelId="{6FF05CDF-252E-4E27-9053-971142E2D5B6}" type="presParOf" srcId="{1AB00888-1183-422A-9302-D02ABA241AC1}" destId="{E33B4A41-1703-4028-8C48-F4538672E662}" srcOrd="2" destOrd="0" presId="urn:microsoft.com/office/officeart/2018/2/layout/IconVerticalSolidList"/>
    <dgm:cxn modelId="{2E2AE187-9B7C-42B0-840D-A4B2988DFDCE}" type="presParOf" srcId="{1AB00888-1183-422A-9302-D02ABA241AC1}" destId="{621B8689-31AD-4CD6-9F6A-2A646C85D44D}" srcOrd="3" destOrd="0" presId="urn:microsoft.com/office/officeart/2018/2/layout/IconVerticalSolidList"/>
    <dgm:cxn modelId="{732319E3-CE3E-4160-90C4-48DB235A6EBB}" type="presParOf" srcId="{B1D90711-F199-43FF-8483-57E3750FD481}" destId="{3D96F414-F5A5-452A-9F7B-E5D2B8556139}" srcOrd="5" destOrd="0" presId="urn:microsoft.com/office/officeart/2018/2/layout/IconVerticalSolidList"/>
    <dgm:cxn modelId="{F13E515E-77D2-4718-AE82-8F9DA7E02A64}" type="presParOf" srcId="{B1D90711-F199-43FF-8483-57E3750FD481}" destId="{BDA74A50-951A-4144-B1B0-714048BA29A0}" srcOrd="6" destOrd="0" presId="urn:microsoft.com/office/officeart/2018/2/layout/IconVerticalSolidList"/>
    <dgm:cxn modelId="{E7CAB335-1F39-4D2F-B533-C401EA0A82D7}" type="presParOf" srcId="{BDA74A50-951A-4144-B1B0-714048BA29A0}" destId="{4A8C1A80-10E9-4E09-A4CC-8E54E6874D17}" srcOrd="0" destOrd="0" presId="urn:microsoft.com/office/officeart/2018/2/layout/IconVerticalSolidList"/>
    <dgm:cxn modelId="{AE80DF16-14BF-4587-BE93-159758FAB48C}" type="presParOf" srcId="{BDA74A50-951A-4144-B1B0-714048BA29A0}" destId="{A8343BDA-BF15-41B7-8560-424DD60D697A}" srcOrd="1" destOrd="0" presId="urn:microsoft.com/office/officeart/2018/2/layout/IconVerticalSolidList"/>
    <dgm:cxn modelId="{8020FAB5-E41C-4752-B0D6-A0A5640D5285}" type="presParOf" srcId="{BDA74A50-951A-4144-B1B0-714048BA29A0}" destId="{3C801B88-8180-4C35-8950-ECCE64B94B45}" srcOrd="2" destOrd="0" presId="urn:microsoft.com/office/officeart/2018/2/layout/IconVerticalSolidList"/>
    <dgm:cxn modelId="{85F4E1FD-D1F0-4901-8A21-BD437671CD6C}" type="presParOf" srcId="{BDA74A50-951A-4144-B1B0-714048BA29A0}" destId="{46F32944-4AF7-4BF4-8EFC-DB07F0BF1698}" srcOrd="3" destOrd="0" presId="urn:microsoft.com/office/officeart/2018/2/layout/IconVerticalSolidList"/>
    <dgm:cxn modelId="{43F9DF77-19BF-45A9-BE08-442DDA7718A0}" type="presParOf" srcId="{B1D90711-F199-43FF-8483-57E3750FD481}" destId="{CBA31D22-1074-464D-8629-E066EC943179}" srcOrd="7" destOrd="0" presId="urn:microsoft.com/office/officeart/2018/2/layout/IconVerticalSolidList"/>
    <dgm:cxn modelId="{8E50662C-F174-4AD3-89EE-EFA0D20D01C7}" type="presParOf" srcId="{B1D90711-F199-43FF-8483-57E3750FD481}" destId="{5D3D6957-384A-4F7D-9F8B-CBAB6C2E3496}" srcOrd="8" destOrd="0" presId="urn:microsoft.com/office/officeart/2018/2/layout/IconVerticalSolidList"/>
    <dgm:cxn modelId="{CB6ACF12-F49C-4C74-B174-A8EC21DC8A06}" type="presParOf" srcId="{5D3D6957-384A-4F7D-9F8B-CBAB6C2E3496}" destId="{659FA1B8-FB75-44A2-A1D7-186CE181E077}" srcOrd="0" destOrd="0" presId="urn:microsoft.com/office/officeart/2018/2/layout/IconVerticalSolidList"/>
    <dgm:cxn modelId="{826ADBFD-CFF5-4302-9D19-3BD78B03EA0D}" type="presParOf" srcId="{5D3D6957-384A-4F7D-9F8B-CBAB6C2E3496}" destId="{300D97F5-1AA8-4985-BBE5-33D8CD7F03EE}" srcOrd="1" destOrd="0" presId="urn:microsoft.com/office/officeart/2018/2/layout/IconVerticalSolidList"/>
    <dgm:cxn modelId="{73BD5CDB-BE8A-4B8C-A706-27842B5FE62F}" type="presParOf" srcId="{5D3D6957-384A-4F7D-9F8B-CBAB6C2E3496}" destId="{878699C2-96D8-4F64-9A03-1D3B267C20A1}" srcOrd="2" destOrd="0" presId="urn:microsoft.com/office/officeart/2018/2/layout/IconVerticalSolidList"/>
    <dgm:cxn modelId="{BB93C715-611D-4EF4-BE0A-0EF78B8CC6F4}" type="presParOf" srcId="{5D3D6957-384A-4F7D-9F8B-CBAB6C2E3496}" destId="{55FF476F-2326-4A02-A4AA-D417E333EC7E}" srcOrd="3" destOrd="0" presId="urn:microsoft.com/office/officeart/2018/2/layout/IconVerticalSolidList"/>
    <dgm:cxn modelId="{D5FAF06E-921C-449D-AB8A-8E2309A2A2D8}" type="presParOf" srcId="{B1D90711-F199-43FF-8483-57E3750FD481}" destId="{012995E3-7C5B-4640-B3FC-FEE77B43E2BB}" srcOrd="9" destOrd="0" presId="urn:microsoft.com/office/officeart/2018/2/layout/IconVerticalSolidList"/>
    <dgm:cxn modelId="{2B844BD4-669D-441D-B489-398E76A44564}" type="presParOf" srcId="{B1D90711-F199-43FF-8483-57E3750FD481}" destId="{512D396F-796D-4E56-8B89-94BA83CA44DD}" srcOrd="10" destOrd="0" presId="urn:microsoft.com/office/officeart/2018/2/layout/IconVerticalSolidList"/>
    <dgm:cxn modelId="{D2489B6F-155D-429B-A006-2E488B880918}" type="presParOf" srcId="{512D396F-796D-4E56-8B89-94BA83CA44DD}" destId="{F8BE93C0-5BDC-4391-9DD0-FA9B8D04BD2B}" srcOrd="0" destOrd="0" presId="urn:microsoft.com/office/officeart/2018/2/layout/IconVerticalSolidList"/>
    <dgm:cxn modelId="{E8B46C2A-2AF8-4C33-A83B-A0D5A190863F}" type="presParOf" srcId="{512D396F-796D-4E56-8B89-94BA83CA44DD}" destId="{72A3A8C7-797F-45D8-A7FD-E77345D44DCE}" srcOrd="1" destOrd="0" presId="urn:microsoft.com/office/officeart/2018/2/layout/IconVerticalSolidList"/>
    <dgm:cxn modelId="{46BE4B3F-4287-4D8A-B218-9F04A8F69B47}" type="presParOf" srcId="{512D396F-796D-4E56-8B89-94BA83CA44DD}" destId="{42A21C3F-B3A7-44AA-B00C-542CA7123A1B}" srcOrd="2" destOrd="0" presId="urn:microsoft.com/office/officeart/2018/2/layout/IconVerticalSolidList"/>
    <dgm:cxn modelId="{F933E322-03B3-4FB2-9D63-1E58F35DB08C}" type="presParOf" srcId="{512D396F-796D-4E56-8B89-94BA83CA44DD}" destId="{6D9D5ACE-8CD4-4EBC-9240-EC9F1C41DE9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FE0E54-753F-4EE3-BEFF-1E77496D8CD7}">
      <dsp:nvSpPr>
        <dsp:cNvPr id="0" name=""/>
        <dsp:cNvSpPr/>
      </dsp:nvSpPr>
      <dsp:spPr>
        <a:xfrm>
          <a:off x="0" y="1907"/>
          <a:ext cx="6588691" cy="81281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CBFC84-4E70-4354-B275-2A956B1C448E}">
      <dsp:nvSpPr>
        <dsp:cNvPr id="0" name=""/>
        <dsp:cNvSpPr/>
      </dsp:nvSpPr>
      <dsp:spPr>
        <a:xfrm>
          <a:off x="245877" y="184791"/>
          <a:ext cx="447049" cy="44704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AAA491-D674-4D21-8F91-55F57777654D}">
      <dsp:nvSpPr>
        <dsp:cNvPr id="0" name=""/>
        <dsp:cNvSpPr/>
      </dsp:nvSpPr>
      <dsp:spPr>
        <a:xfrm>
          <a:off x="938804" y="1907"/>
          <a:ext cx="5649886" cy="8128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023" tIns="86023" rIns="86023" bIns="86023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Executive Summary</a:t>
          </a:r>
        </a:p>
      </dsp:txBody>
      <dsp:txXfrm>
        <a:off x="938804" y="1907"/>
        <a:ext cx="5649886" cy="812817"/>
      </dsp:txXfrm>
    </dsp:sp>
    <dsp:sp modelId="{C36ACBE1-F514-4FD5-BF05-742D1B9B5931}">
      <dsp:nvSpPr>
        <dsp:cNvPr id="0" name=""/>
        <dsp:cNvSpPr/>
      </dsp:nvSpPr>
      <dsp:spPr>
        <a:xfrm>
          <a:off x="0" y="1017929"/>
          <a:ext cx="6588691" cy="81281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519819-7FA4-4FBB-9AB1-AF3959FDA4CB}">
      <dsp:nvSpPr>
        <dsp:cNvPr id="0" name=""/>
        <dsp:cNvSpPr/>
      </dsp:nvSpPr>
      <dsp:spPr>
        <a:xfrm>
          <a:off x="245877" y="1200813"/>
          <a:ext cx="447049" cy="44704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E27D57-0FA4-463E-92D5-1058C59461FD}">
      <dsp:nvSpPr>
        <dsp:cNvPr id="0" name=""/>
        <dsp:cNvSpPr/>
      </dsp:nvSpPr>
      <dsp:spPr>
        <a:xfrm>
          <a:off x="938804" y="1017929"/>
          <a:ext cx="5649886" cy="8128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023" tIns="86023" rIns="86023" bIns="86023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Introduction</a:t>
          </a:r>
        </a:p>
      </dsp:txBody>
      <dsp:txXfrm>
        <a:off x="938804" y="1017929"/>
        <a:ext cx="5649886" cy="812817"/>
      </dsp:txXfrm>
    </dsp:sp>
    <dsp:sp modelId="{79AE748A-863A-402D-83AD-7A4A926AC8B5}">
      <dsp:nvSpPr>
        <dsp:cNvPr id="0" name=""/>
        <dsp:cNvSpPr/>
      </dsp:nvSpPr>
      <dsp:spPr>
        <a:xfrm>
          <a:off x="0" y="2033951"/>
          <a:ext cx="6588691" cy="81281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B29636-3DBF-44D3-A832-A6E8F45A2929}">
      <dsp:nvSpPr>
        <dsp:cNvPr id="0" name=""/>
        <dsp:cNvSpPr/>
      </dsp:nvSpPr>
      <dsp:spPr>
        <a:xfrm>
          <a:off x="245877" y="2216835"/>
          <a:ext cx="447049" cy="44704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1B8689-31AD-4CD6-9F6A-2A646C85D44D}">
      <dsp:nvSpPr>
        <dsp:cNvPr id="0" name=""/>
        <dsp:cNvSpPr/>
      </dsp:nvSpPr>
      <dsp:spPr>
        <a:xfrm>
          <a:off x="938804" y="2033951"/>
          <a:ext cx="5649886" cy="8128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023" tIns="86023" rIns="86023" bIns="86023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Methodology</a:t>
          </a:r>
        </a:p>
      </dsp:txBody>
      <dsp:txXfrm>
        <a:off x="938804" y="2033951"/>
        <a:ext cx="5649886" cy="812817"/>
      </dsp:txXfrm>
    </dsp:sp>
    <dsp:sp modelId="{4A8C1A80-10E9-4E09-A4CC-8E54E6874D17}">
      <dsp:nvSpPr>
        <dsp:cNvPr id="0" name=""/>
        <dsp:cNvSpPr/>
      </dsp:nvSpPr>
      <dsp:spPr>
        <a:xfrm>
          <a:off x="0" y="3049973"/>
          <a:ext cx="6588691" cy="81281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343BDA-BF15-41B7-8560-424DD60D697A}">
      <dsp:nvSpPr>
        <dsp:cNvPr id="0" name=""/>
        <dsp:cNvSpPr/>
      </dsp:nvSpPr>
      <dsp:spPr>
        <a:xfrm>
          <a:off x="245877" y="3232857"/>
          <a:ext cx="447049" cy="44704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F32944-4AF7-4BF4-8EFC-DB07F0BF1698}">
      <dsp:nvSpPr>
        <dsp:cNvPr id="0" name=""/>
        <dsp:cNvSpPr/>
      </dsp:nvSpPr>
      <dsp:spPr>
        <a:xfrm>
          <a:off x="938804" y="3049973"/>
          <a:ext cx="5649886" cy="8128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023" tIns="86023" rIns="86023" bIns="86023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Results</a:t>
          </a:r>
        </a:p>
      </dsp:txBody>
      <dsp:txXfrm>
        <a:off x="938804" y="3049973"/>
        <a:ext cx="5649886" cy="812817"/>
      </dsp:txXfrm>
    </dsp:sp>
    <dsp:sp modelId="{659FA1B8-FB75-44A2-A1D7-186CE181E077}">
      <dsp:nvSpPr>
        <dsp:cNvPr id="0" name=""/>
        <dsp:cNvSpPr/>
      </dsp:nvSpPr>
      <dsp:spPr>
        <a:xfrm>
          <a:off x="0" y="4065995"/>
          <a:ext cx="6588691" cy="81281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0D97F5-1AA8-4985-BBE5-33D8CD7F03EE}">
      <dsp:nvSpPr>
        <dsp:cNvPr id="0" name=""/>
        <dsp:cNvSpPr/>
      </dsp:nvSpPr>
      <dsp:spPr>
        <a:xfrm>
          <a:off x="245877" y="4248879"/>
          <a:ext cx="447049" cy="447049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FF476F-2326-4A02-A4AA-D417E333EC7E}">
      <dsp:nvSpPr>
        <dsp:cNvPr id="0" name=""/>
        <dsp:cNvSpPr/>
      </dsp:nvSpPr>
      <dsp:spPr>
        <a:xfrm>
          <a:off x="938804" y="4065995"/>
          <a:ext cx="5649886" cy="8128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023" tIns="86023" rIns="86023" bIns="86023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Conclusion</a:t>
          </a:r>
        </a:p>
      </dsp:txBody>
      <dsp:txXfrm>
        <a:off x="938804" y="4065995"/>
        <a:ext cx="5649886" cy="812817"/>
      </dsp:txXfrm>
    </dsp:sp>
    <dsp:sp modelId="{F8BE93C0-5BDC-4391-9DD0-FA9B8D04BD2B}">
      <dsp:nvSpPr>
        <dsp:cNvPr id="0" name=""/>
        <dsp:cNvSpPr/>
      </dsp:nvSpPr>
      <dsp:spPr>
        <a:xfrm>
          <a:off x="0" y="5082017"/>
          <a:ext cx="6588691" cy="81281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A3A8C7-797F-45D8-A7FD-E77345D44DCE}">
      <dsp:nvSpPr>
        <dsp:cNvPr id="0" name=""/>
        <dsp:cNvSpPr/>
      </dsp:nvSpPr>
      <dsp:spPr>
        <a:xfrm>
          <a:off x="245877" y="5264901"/>
          <a:ext cx="447049" cy="447049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9D5ACE-8CD4-4EBC-9240-EC9F1C41DE9C}">
      <dsp:nvSpPr>
        <dsp:cNvPr id="0" name=""/>
        <dsp:cNvSpPr/>
      </dsp:nvSpPr>
      <dsp:spPr>
        <a:xfrm>
          <a:off x="938804" y="5082017"/>
          <a:ext cx="5649886" cy="8128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023" tIns="86023" rIns="86023" bIns="86023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Appendix</a:t>
          </a:r>
        </a:p>
      </dsp:txBody>
      <dsp:txXfrm>
        <a:off x="938804" y="5082017"/>
        <a:ext cx="5649886" cy="8128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5/19/22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5/19/22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6397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2790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4478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3857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E5C39-FE1E-4048-9E78-68F07A4195FB}" type="datetimeFigureOut">
              <a:rPr lang="en-US" smtClean="0"/>
              <a:t>5/19/22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4101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114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9186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E5C39-FE1E-4048-9E78-68F07A4195FB}" type="datetimeFigureOut">
              <a:rPr lang="en-US" smtClean="0"/>
              <a:t>5/19/22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718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E5C39-FE1E-4048-9E78-68F07A4195FB}" type="datetimeFigureOut">
              <a:rPr lang="en-US" smtClean="0"/>
              <a:t>5/19/22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83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6994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E5C39-FE1E-4048-9E78-68F07A4195FB}" type="datetimeFigureOut">
              <a:rPr lang="en-US" smtClean="0"/>
              <a:t>5/19/22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9449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5/19/22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1874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5/19/22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3780660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5/19/22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71677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5/19/22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21080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5/19/22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3419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40137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924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376192"/>
      </p:ext>
    </p:extLst>
  </p:cSld>
  <p:clrMapOvr>
    <a:masterClrMapping/>
  </p:clrMapOvr>
  <p:transition spd="slow">
    <p:push dir="u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65743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940764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29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3.xml"/><Relationship Id="rId19" Type="http://schemas.openxmlformats.org/officeDocument/2006/relationships/slideLayout" Target="../slideLayouts/slideLayout32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29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5" r:id="rId1"/>
    <p:sldLayoutId id="2147483986" r:id="rId2"/>
    <p:sldLayoutId id="2147483987" r:id="rId3"/>
    <p:sldLayoutId id="2147483988" r:id="rId4"/>
    <p:sldLayoutId id="2147483989" r:id="rId5"/>
    <p:sldLayoutId id="2147483990" r:id="rId6"/>
    <p:sldLayoutId id="2147483991" r:id="rId7"/>
    <p:sldLayoutId id="2147483992" r:id="rId8"/>
    <p:sldLayoutId id="2147483993" r:id="rId9"/>
    <p:sldLayoutId id="2147483994" r:id="rId10"/>
    <p:sldLayoutId id="2147483995" r:id="rId11"/>
    <p:sldLayoutId id="2147483996" r:id="rId12"/>
    <p:sldLayoutId id="2147483997" r:id="rId13"/>
    <p:sldLayoutId id="2147483998" r:id="rId14"/>
    <p:sldLayoutId id="2147483999" r:id="rId15"/>
    <p:sldLayoutId id="2147484000" r:id="rId16"/>
    <p:sldLayoutId id="2147484001" r:id="rId17"/>
    <p:sldLayoutId id="2147484002" r:id="rId18"/>
    <p:sldLayoutId id="2147484003" r:id="rId19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3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Relationship Id="rId4" Type="http://schemas.openxmlformats.org/officeDocument/2006/relationships/hyperlink" Target="https://github.com/wtwong316/ads_capstone/blob/master/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twong316/ads_capstone/blob/master/labs-jupyter-spacex-Data%20wrangling.ipynb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&lt;Wai Tak Wong&gt;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&lt;May 15, 2022&gt;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46090"/>
            <a:ext cx="10515600" cy="451488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Ø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How data was processed</a:t>
            </a:r>
          </a:p>
          <a:p>
            <a:pPr marL="742950" lvl="2" indent="-285750" defTabSz="914400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Using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value_counts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() function of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 and apply to the column ‘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LauchSite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’, we see that CCAFS LC-40, has 55 launch count. </a:t>
            </a:r>
          </a:p>
          <a:p>
            <a:pPr marL="742950" lvl="2" indent="-285750" defTabSz="914400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Using the same method and apply to the column ‘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Oribit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’, we see that GTO has 27 launch count </a:t>
            </a:r>
          </a:p>
          <a:p>
            <a:pPr marL="742950" lvl="2" indent="-285750" defTabSz="914400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Using the same method and apply to the column ‘Outcome’, we see that the column is a combination of outcome and mission. Outcomes marked ‘None’ and ‘Failure’ mean not successful.</a:t>
            </a:r>
          </a:p>
          <a:p>
            <a:pPr marL="742950" lvl="2" indent="-285750" defTabSz="914400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We create a column, named landing class, and set the value to 1 for successful launch and 0 for others.</a:t>
            </a:r>
          </a:p>
          <a:p>
            <a:pPr marL="742950" lvl="2" indent="-285750" defTabSz="914400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Export the file to ‘dataset_part_2.csv’</a:t>
            </a:r>
            <a:endParaRPr lang="en-US" sz="20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3846489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EDA with SQL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F9F23FAF-A407-E74C-AF3B-ED39F442C75C}"/>
              </a:ext>
            </a:extLst>
          </p:cNvPr>
          <p:cNvSpPr txBox="1">
            <a:spLocks/>
          </p:cNvSpPr>
          <p:nvPr/>
        </p:nvSpPr>
        <p:spPr>
          <a:xfrm>
            <a:off x="770011" y="1413641"/>
            <a:ext cx="10515600" cy="51378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 defTabSz="914400">
              <a:lnSpc>
                <a:spcPct val="11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Ø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GitHub URL of the completed EDA with SQL notebook</a:t>
            </a:r>
          </a:p>
          <a:p>
            <a:pPr lvl="1" indent="-342900" defTabSz="914400">
              <a:lnSpc>
                <a:spcPct val="11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/wtwong316/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ads_capstone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/blob/master/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eda-sql.ipynb</a:t>
            </a:r>
            <a:endParaRPr lang="en-US" sz="2000" dirty="0">
              <a:solidFill>
                <a:schemeClr val="accent1">
                  <a:lumMod val="50000"/>
                </a:schemeClr>
              </a:solidFill>
              <a:latin typeface="Abadi" panose="020B0604020104020204" pitchFamily="34" charset="0"/>
            </a:endParaRPr>
          </a:p>
          <a:p>
            <a:pPr marL="228600" indent="-228600" defTabSz="914400">
              <a:lnSpc>
                <a:spcPct val="11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Ø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Summary of the SQL queries performed</a:t>
            </a:r>
          </a:p>
          <a:p>
            <a:pPr marL="685800" lvl="1" defTabSz="914400">
              <a:lnSpc>
                <a:spcPct val="11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pPr defTabSz="914400">
              <a:lnSpc>
                <a:spcPct val="11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06575"/>
            <a:ext cx="9745663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EDA with SQL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97225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EDA with Data Visualization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9B40300B-7757-7F4F-BDA4-E4273B80AFF1}"/>
              </a:ext>
            </a:extLst>
          </p:cNvPr>
          <p:cNvSpPr txBox="1">
            <a:spLocks/>
          </p:cNvSpPr>
          <p:nvPr/>
        </p:nvSpPr>
        <p:spPr>
          <a:xfrm>
            <a:off x="770011" y="1413641"/>
            <a:ext cx="10515600" cy="17917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 defTabSz="914400">
              <a:lnSpc>
                <a:spcPct val="11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Ø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GitHub URL of the completed EDA with data visualization notebook</a:t>
            </a:r>
          </a:p>
          <a:p>
            <a:pPr lvl="1" indent="-342900" defTabSz="914400">
              <a:lnSpc>
                <a:spcPct val="11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endParaRPr lang="en-US" sz="2000" dirty="0">
              <a:solidFill>
                <a:schemeClr val="accent1">
                  <a:lumMod val="50000"/>
                </a:schemeClr>
              </a:solidFill>
              <a:latin typeface="Abadi" panose="020B0604020104020204" pitchFamily="34" charset="0"/>
            </a:endParaRPr>
          </a:p>
          <a:p>
            <a:pPr marL="228600" indent="-228600" defTabSz="914400">
              <a:lnSpc>
                <a:spcPct val="11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Ø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EDA with data visualization process flowcharts</a:t>
            </a:r>
          </a:p>
          <a:p>
            <a:pPr defTabSz="914400">
              <a:lnSpc>
                <a:spcPct val="11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pPr defTabSz="914400">
              <a:lnSpc>
                <a:spcPct val="11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54110" y="1388861"/>
            <a:ext cx="10515600" cy="501762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5116262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74838"/>
            <a:ext cx="10515600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Build an Interactive Map with Folium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badi"/>
              </a:rPr>
              <a:t>Plotly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758857" y="1459639"/>
            <a:ext cx="10674286" cy="4764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success rate is 67% for the rocket launch on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BoosterVersion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‘Falcon 9’.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Results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594360" y="637125"/>
            <a:ext cx="3802276" cy="52563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800" b="1" kern="12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rPr>
              <a:t>Outline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rgbClr val="898989"/>
                </a:solidFill>
                <a:latin typeface="+mn-lt"/>
              </a:rPr>
              <a:pPr>
                <a:spcAft>
                  <a:spcPts val="600"/>
                </a:spcAft>
              </a:pPr>
              <a:t>2</a:t>
            </a:fld>
            <a:endParaRPr lang="en-US" sz="1200">
              <a:solidFill>
                <a:srgbClr val="898989"/>
              </a:solidFill>
              <a:latin typeface="+mn-lt"/>
            </a:endParaRPr>
          </a:p>
        </p:txBody>
      </p:sp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F3ADADD7-B15D-7A7F-E324-B6092BBC49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77961432"/>
              </p:ext>
            </p:extLst>
          </p:nvPr>
        </p:nvGraphicFramePr>
        <p:xfrm>
          <a:off x="5166985" y="303591"/>
          <a:ext cx="6588691" cy="58967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Flight Number vs. Launch Site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701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828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Success Rate vs. Orbit Type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701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Flight Number vs. Orbit Type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Payload vs. Orbit Type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701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361097"/>
            <a:ext cx="10589651" cy="5371299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Ø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Data collection methodology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Perform data 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EDA with 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EDA with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Build an Interactive Map with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Build a Dashboard with </a:t>
            </a:r>
            <a:r>
              <a:rPr lang="en-US" sz="2200" dirty="0" err="1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 Dash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Predictive Analysis (Classification)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Ø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endParaRPr lang="en-US" sz="2400" dirty="0">
              <a:solidFill>
                <a:schemeClr val="accent1">
                  <a:lumMod val="50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endParaRPr lang="en-US" sz="2400" dirty="0">
              <a:solidFill>
                <a:schemeClr val="accent1">
                  <a:lumMod val="50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Executive Summary</a:t>
            </a:r>
            <a:endParaRPr 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690688"/>
            <a:ext cx="8597900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Introduction</a:t>
            </a:r>
            <a:endParaRPr 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470074"/>
            <a:ext cx="10530114" cy="46071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Ø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Background</a:t>
            </a:r>
          </a:p>
          <a:p>
            <a:pPr marL="800100" lvl="2" indent="-342900">
              <a:lnSpc>
                <a:spcPct val="8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SpaceX advertises Falcon 9 rocket launches on its website, with a cost of 62 million dollars; other providers cost upward of 165 million dollars each, much of the savings is because SpaceX can reuse the first stage.</a:t>
            </a:r>
          </a:p>
          <a:p>
            <a:pPr marL="800100" lvl="2" indent="-342900">
              <a:lnSpc>
                <a:spcPct val="8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r>
              <a:rPr lang="en-US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In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this project, we’ll examine the landing result of SpaceX and determine the cost of a launch to verified what SpaceX claimed</a:t>
            </a:r>
            <a:r>
              <a:rPr lang="en-US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. </a:t>
            </a:r>
          </a:p>
          <a:p>
            <a:pPr marL="800100" lvl="2" indent="-342900">
              <a:lnSpc>
                <a:spcPct val="8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r>
              <a:rPr lang="en-US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The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cost of a rocket launch from SpaceX can be a reference to determine whether an alternate company is worthy to bid against SpaceX or not.</a:t>
            </a:r>
          </a:p>
          <a:p>
            <a:pPr>
              <a:lnSpc>
                <a:spcPct val="8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Ø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Target Issues</a:t>
            </a:r>
          </a:p>
          <a:p>
            <a:pPr marL="685800" lvl="2">
              <a:lnSpc>
                <a:spcPct val="8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Ø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The factors that the rocket landed successfully</a:t>
            </a:r>
          </a:p>
          <a:p>
            <a:pPr marL="685800" lvl="2">
              <a:lnSpc>
                <a:spcPct val="8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Ø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What conditions that make the landing a better result.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46971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55211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414000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82800"/>
            <a:ext cx="5326063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Classification Accuracy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9477375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Confusion Matrix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874838"/>
            <a:ext cx="5903913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Conclusions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858963"/>
            <a:ext cx="10515600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Appendix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433097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Ø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Perform data collection by using Web Scraping technology.</a:t>
            </a:r>
          </a:p>
          <a:p>
            <a:pPr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Ø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Perform data wrangling to find the mission outcome for each launch and label the outcome result.</a:t>
            </a:r>
          </a:p>
          <a:p>
            <a:pPr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Ø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Perform exploratory data analysis (EDA) using visualization and SQL</a:t>
            </a:r>
          </a:p>
          <a:p>
            <a:pPr marL="742950" lvl="2" indent="-285750"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r>
              <a:rPr lang="en-US" sz="19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Using category plot, bar chart, scatter chart and line chart to show the correlation and pattern of the data.</a:t>
            </a:r>
          </a:p>
          <a:p>
            <a:pPr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Ø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Perform interactive visual analytics using Folium and </a:t>
            </a:r>
            <a:r>
              <a:rPr lang="en-US" sz="2200" dirty="0" err="1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 Dash</a:t>
            </a:r>
          </a:p>
          <a:p>
            <a:pPr lvl="1"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r>
              <a:rPr lang="en-US" sz="19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Using Folium to mark each launch site with success and failure count on a map. Mark and measure the launch site to city, highway and railway.</a:t>
            </a:r>
          </a:p>
          <a:p>
            <a:pPr lvl="1"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r>
              <a:rPr lang="en-US" sz="19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Using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 Dash to show the success and failure situation for the launch site.</a:t>
            </a:r>
          </a:p>
          <a:p>
            <a:pPr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Ø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Perform predictive analysis using classification models</a:t>
            </a:r>
          </a:p>
          <a:p>
            <a:pPr lvl="1"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r>
              <a:rPr lang="en-US" sz="19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Show how to build, tune, evaluate classification models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Methodology</a:t>
            </a:r>
            <a:endParaRPr 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1787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83980"/>
            <a:ext cx="10515600" cy="475604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Ø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Data collection methodology:</a:t>
            </a:r>
          </a:p>
          <a:p>
            <a:pPr marL="742950" lvl="2" indent="-285750" defTabSz="914400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The data is retrieved by HTTP request method through REST API endpoints provided by SpaceX. The response is in JSON format. </a:t>
            </a:r>
          </a:p>
          <a:p>
            <a:pPr marL="742950" lvl="2" indent="-285750" defTabSz="914400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The data is converted from JSON format to a Python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 format by using the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json_normalize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() function.</a:t>
            </a:r>
          </a:p>
          <a:p>
            <a:pPr marL="742950" lvl="2" indent="-285750" defTabSz="914400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Clean the data</a:t>
            </a:r>
          </a:p>
          <a:p>
            <a:pPr marL="1200150" lvl="3" indent="-285750" defTabSz="914400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Convert data format </a:t>
            </a:r>
          </a:p>
          <a:p>
            <a:pPr marL="1200150" lvl="3" indent="-285750" defTabSz="914400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Select wanted data for data analysis</a:t>
            </a:r>
          </a:p>
          <a:p>
            <a:pPr marL="1200150" lvl="3" indent="-285750" defTabSz="914400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Dealing with missing values with the mean value</a:t>
            </a:r>
          </a:p>
          <a:p>
            <a:pPr marL="742950" lvl="2" indent="-285750" defTabSz="914400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Export the data to a file named ‘dataset_part_1.csv’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Data Collection</a:t>
            </a:r>
            <a:endParaRPr 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88726"/>
            <a:ext cx="10443949" cy="185642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Ø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GitHub URL of the completed SpaceX web scraping API calls notebook</a:t>
            </a:r>
          </a:p>
          <a:p>
            <a:pPr lvl="1" indent="-342900" defTabSz="914400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https://github.com/wtwong316/ads_capstone/blob/master/jupyter-labs-spacex-data-collection-api.ipynb</a:t>
            </a:r>
            <a:endParaRPr lang="en-US" sz="2000" dirty="0">
              <a:solidFill>
                <a:schemeClr val="accent1">
                  <a:lumMod val="50000"/>
                </a:schemeClr>
              </a:solidFill>
              <a:latin typeface="Abadi" panose="020B0604020104020204" pitchFamily="34" charset="0"/>
            </a:endParaRPr>
          </a:p>
          <a:p>
            <a:pPr defTabSz="914400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Ø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Web scraping process flowcharts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33C0687-E45C-CE44-81E0-B96CAEA75AF4}"/>
              </a:ext>
            </a:extLst>
          </p:cNvPr>
          <p:cNvSpPr/>
          <p:nvPr/>
        </p:nvSpPr>
        <p:spPr>
          <a:xfrm>
            <a:off x="620848" y="3509386"/>
            <a:ext cx="3275763" cy="54904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HTTP request method through REST API endpoints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629A1CE-94EC-0344-BCE5-51C30D2A41B6}"/>
              </a:ext>
            </a:extLst>
          </p:cNvPr>
          <p:cNvSpPr/>
          <p:nvPr/>
        </p:nvSpPr>
        <p:spPr>
          <a:xfrm>
            <a:off x="4458118" y="3421464"/>
            <a:ext cx="3275763" cy="724894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Converted the data from JSON format to a Python </a:t>
            </a:r>
            <a:r>
              <a:rPr lang="en-US" sz="1600" dirty="0" err="1"/>
              <a:t>Dataframe</a:t>
            </a:r>
            <a:r>
              <a:rPr lang="en-US" sz="1600" dirty="0"/>
              <a:t> format 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15ED52A-8E7C-BC41-BBE1-10642DD40CF6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3896611" y="3783911"/>
            <a:ext cx="561507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0F127E3-BE7C-3B4F-B1DD-E511A6EB1576}"/>
              </a:ext>
            </a:extLst>
          </p:cNvPr>
          <p:cNvSpPr/>
          <p:nvPr/>
        </p:nvSpPr>
        <p:spPr>
          <a:xfrm>
            <a:off x="8699045" y="3509385"/>
            <a:ext cx="3275763" cy="54904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2" algn="ctr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</a:pPr>
            <a:r>
              <a:rPr lang="en-US" sz="1600" dirty="0"/>
              <a:t>Clean the data by keeping only the features we want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058FFBA-BD0D-0F49-8BDD-F6A5969AD7D5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7733881" y="3783909"/>
            <a:ext cx="965164" cy="1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C460ECBE-B991-704C-831D-EE042DAC6C07}"/>
              </a:ext>
            </a:extLst>
          </p:cNvPr>
          <p:cNvSpPr/>
          <p:nvPr/>
        </p:nvSpPr>
        <p:spPr>
          <a:xfrm>
            <a:off x="9017243" y="4638112"/>
            <a:ext cx="2639366" cy="54904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2" algn="ctr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</a:pPr>
            <a:r>
              <a:rPr lang="en-US" sz="1600" dirty="0"/>
              <a:t>Convert data format 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59A2846-4B96-6440-9952-925DCAF477DB}"/>
              </a:ext>
            </a:extLst>
          </p:cNvPr>
          <p:cNvCxnSpPr>
            <a:cxnSpLocks/>
          </p:cNvCxnSpPr>
          <p:nvPr/>
        </p:nvCxnSpPr>
        <p:spPr>
          <a:xfrm>
            <a:off x="10248796" y="4058433"/>
            <a:ext cx="0" cy="57967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A05D3424-D4D6-D848-A748-0F8E6AE09292}"/>
              </a:ext>
            </a:extLst>
          </p:cNvPr>
          <p:cNvSpPr/>
          <p:nvPr/>
        </p:nvSpPr>
        <p:spPr>
          <a:xfrm>
            <a:off x="5075570" y="4679584"/>
            <a:ext cx="2639366" cy="54904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2" algn="ctr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</a:pPr>
            <a:r>
              <a:rPr lang="en-US" sz="1600" dirty="0"/>
              <a:t>Select wanted data for data analysis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A5D21FC-4CE9-954A-B365-99F23B6B61F3}"/>
              </a:ext>
            </a:extLst>
          </p:cNvPr>
          <p:cNvSpPr/>
          <p:nvPr/>
        </p:nvSpPr>
        <p:spPr>
          <a:xfrm>
            <a:off x="849039" y="4638112"/>
            <a:ext cx="2962114" cy="54904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2" algn="ctr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</a:pPr>
            <a:r>
              <a:rPr lang="en-US" sz="1600" dirty="0"/>
              <a:t>Dealing with missing values with the mean value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AB397A5-4F94-8A41-BF49-35638CB32FBB}"/>
              </a:ext>
            </a:extLst>
          </p:cNvPr>
          <p:cNvCxnSpPr>
            <a:cxnSpLocks/>
          </p:cNvCxnSpPr>
          <p:nvPr/>
        </p:nvCxnSpPr>
        <p:spPr>
          <a:xfrm flipH="1">
            <a:off x="7733881" y="4954109"/>
            <a:ext cx="1264417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74F7C30-E073-6343-925B-2ED47FC16D18}"/>
              </a:ext>
            </a:extLst>
          </p:cNvPr>
          <p:cNvCxnSpPr>
            <a:cxnSpLocks/>
          </p:cNvCxnSpPr>
          <p:nvPr/>
        </p:nvCxnSpPr>
        <p:spPr>
          <a:xfrm flipH="1">
            <a:off x="3811153" y="4912636"/>
            <a:ext cx="1264417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CE586FEC-BEA1-C24F-BE42-E84101119BCB}"/>
              </a:ext>
            </a:extLst>
          </p:cNvPr>
          <p:cNvSpPr/>
          <p:nvPr/>
        </p:nvSpPr>
        <p:spPr>
          <a:xfrm>
            <a:off x="849039" y="5857438"/>
            <a:ext cx="2962114" cy="54904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2" algn="ctr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</a:pPr>
            <a:r>
              <a:rPr lang="en-US" sz="1600" dirty="0"/>
              <a:t>Export to a csv file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459CB79-B92B-4342-BCA5-75F6E9823A51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2330096" y="5187161"/>
            <a:ext cx="0" cy="68099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13641"/>
            <a:ext cx="10515600" cy="1791783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Ø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GitHub URL of the completed data wrangling process notebook</a:t>
            </a:r>
          </a:p>
          <a:p>
            <a:pPr lvl="1" indent="-342900" defTabSz="914400">
              <a:lnSpc>
                <a:spcPct val="11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https://github.com/wtwong316/ads_capstone/blob/master/labs-jupyter-spacex-Data%20wrangling.ipynb</a:t>
            </a:r>
            <a:endParaRPr lang="en-US" sz="2000" dirty="0">
              <a:solidFill>
                <a:schemeClr val="accent1">
                  <a:lumMod val="50000"/>
                </a:schemeClr>
              </a:solidFill>
              <a:latin typeface="Abadi" panose="020B0604020104020204" pitchFamily="34" charset="0"/>
            </a:endParaRPr>
          </a:p>
          <a:p>
            <a:pPr marL="228600" indent="-228600" defTabSz="914400">
              <a:lnSpc>
                <a:spcPct val="11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Ø"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badi" panose="020B0604020104020204" pitchFamily="34" charset="0"/>
              </a:rPr>
              <a:t>Web scraping process flowcharts</a:t>
            </a:r>
          </a:p>
          <a:p>
            <a:pPr defTabSz="914400">
              <a:lnSpc>
                <a:spcPct val="11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pPr defTabSz="914400">
              <a:lnSpc>
                <a:spcPct val="11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  <a:buFont typeface="Wingdings" pitchFamily="2" charset="2"/>
              <a:buChar char="§"/>
            </a:pP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badi"/>
              </a:rPr>
              <a:t>Data Wrangling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2D46434-805D-6447-A13C-BB0FB76FDCA3}"/>
              </a:ext>
            </a:extLst>
          </p:cNvPr>
          <p:cNvSpPr/>
          <p:nvPr/>
        </p:nvSpPr>
        <p:spPr>
          <a:xfrm>
            <a:off x="620848" y="3509386"/>
            <a:ext cx="3275763" cy="54904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Read the dataset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58C3209-B72C-9B4E-8B59-21029704625E}"/>
              </a:ext>
            </a:extLst>
          </p:cNvPr>
          <p:cNvSpPr/>
          <p:nvPr/>
        </p:nvSpPr>
        <p:spPr>
          <a:xfrm>
            <a:off x="4458118" y="3421464"/>
            <a:ext cx="3275763" cy="724894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Calculate the number of launches on each site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9933265-7FED-8F4C-8581-7AA67B69061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3896611" y="3783911"/>
            <a:ext cx="561507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A8D4BE4-CA83-C14F-A5FE-8872B7CB8E4A}"/>
              </a:ext>
            </a:extLst>
          </p:cNvPr>
          <p:cNvSpPr/>
          <p:nvPr/>
        </p:nvSpPr>
        <p:spPr>
          <a:xfrm>
            <a:off x="8699045" y="3509385"/>
            <a:ext cx="3275763" cy="54904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2" algn="ctr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</a:pPr>
            <a:r>
              <a:rPr lang="en-US" sz="1600" dirty="0"/>
              <a:t>Calculate the number and occurrence of each </a:t>
            </a:r>
            <a:r>
              <a:rPr lang="en-US" sz="1600" dirty="0" err="1"/>
              <a:t>oribit</a:t>
            </a:r>
            <a:endParaRPr lang="en-US" sz="16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FF59084-0C5C-4F45-8774-8D097194076F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7733881" y="3783909"/>
            <a:ext cx="965164" cy="1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10B13CB-6613-4A4E-A27C-3752B810F121}"/>
              </a:ext>
            </a:extLst>
          </p:cNvPr>
          <p:cNvSpPr/>
          <p:nvPr/>
        </p:nvSpPr>
        <p:spPr>
          <a:xfrm>
            <a:off x="9017242" y="4638112"/>
            <a:ext cx="2957565" cy="806245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2" algn="ctr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</a:pPr>
            <a:r>
              <a:rPr lang="en-US" sz="1600" dirty="0"/>
              <a:t>Calculate the number and occurrence of the mission outcome per orbit type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ACAE60E-200E-A145-80A8-3D97AC5634DF}"/>
              </a:ext>
            </a:extLst>
          </p:cNvPr>
          <p:cNvCxnSpPr>
            <a:cxnSpLocks/>
          </p:cNvCxnSpPr>
          <p:nvPr/>
        </p:nvCxnSpPr>
        <p:spPr>
          <a:xfrm>
            <a:off x="10248796" y="4058433"/>
            <a:ext cx="0" cy="57967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DDA9663E-4E46-EE4F-8725-CD776403EB49}"/>
              </a:ext>
            </a:extLst>
          </p:cNvPr>
          <p:cNvSpPr/>
          <p:nvPr/>
        </p:nvSpPr>
        <p:spPr>
          <a:xfrm>
            <a:off x="5075570" y="4780067"/>
            <a:ext cx="2639366" cy="561306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2" algn="ctr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</a:pPr>
            <a:r>
              <a:rPr lang="en-US" sz="1600" dirty="0"/>
              <a:t>Create a column from landing outcome result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5CB0A51-C6F0-9944-ACFD-8C268C405B41}"/>
              </a:ext>
            </a:extLst>
          </p:cNvPr>
          <p:cNvSpPr/>
          <p:nvPr/>
        </p:nvSpPr>
        <p:spPr>
          <a:xfrm>
            <a:off x="849039" y="4792327"/>
            <a:ext cx="2962114" cy="54904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2" algn="ctr">
              <a:lnSpc>
                <a:spcPct val="90000"/>
              </a:lnSpc>
              <a:spcBef>
                <a:spcPts val="1400"/>
              </a:spcBef>
              <a:buClr>
                <a:schemeClr val="accent1">
                  <a:lumMod val="50000"/>
                </a:schemeClr>
              </a:buClr>
              <a:buSzPct val="90000"/>
            </a:pPr>
            <a:r>
              <a:rPr lang="en-US" sz="1600" dirty="0"/>
              <a:t>Export to a csv file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4F4B0B5-57E4-6D4E-9C25-D0CBDA4F3F4A}"/>
              </a:ext>
            </a:extLst>
          </p:cNvPr>
          <p:cNvCxnSpPr>
            <a:cxnSpLocks/>
          </p:cNvCxnSpPr>
          <p:nvPr/>
        </p:nvCxnSpPr>
        <p:spPr>
          <a:xfrm flipH="1">
            <a:off x="7714936" y="5054592"/>
            <a:ext cx="1264417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7E21B5D-60FB-7148-82E0-1CF7790D7755}"/>
              </a:ext>
            </a:extLst>
          </p:cNvPr>
          <p:cNvCxnSpPr>
            <a:cxnSpLocks/>
          </p:cNvCxnSpPr>
          <p:nvPr/>
        </p:nvCxnSpPr>
        <p:spPr>
          <a:xfrm flipH="1">
            <a:off x="3811153" y="5054591"/>
            <a:ext cx="1264417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1561</TotalTime>
  <Words>1872</Words>
  <Application>Microsoft Macintosh PowerPoint</Application>
  <PresentationFormat>Widescreen</PresentationFormat>
  <Paragraphs>273</Paragraphs>
  <Slides>49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49</vt:i4>
      </vt:variant>
    </vt:vector>
  </HeadingPairs>
  <TitlesOfParts>
    <vt:vector size="61" baseType="lpstr">
      <vt:lpstr>IBM Plex Mono Text</vt:lpstr>
      <vt:lpstr>Abadi</vt:lpstr>
      <vt:lpstr>Arial</vt:lpstr>
      <vt:lpstr>Calibri</vt:lpstr>
      <vt:lpstr>Calibri Light</vt:lpstr>
      <vt:lpstr>Courier New</vt:lpstr>
      <vt:lpstr>IBM Plex Mono SemiBold</vt:lpstr>
      <vt:lpstr>Trebuchet MS</vt:lpstr>
      <vt:lpstr>Wingdings</vt:lpstr>
      <vt:lpstr>Wingdings 3</vt:lpstr>
      <vt:lpstr>Custom Design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WT Wong</cp:lastModifiedBy>
  <cp:revision>213</cp:revision>
  <dcterms:created xsi:type="dcterms:W3CDTF">2021-04-29T18:58:34Z</dcterms:created>
  <dcterms:modified xsi:type="dcterms:W3CDTF">2022-05-19T03:09:29Z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